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7" r:id="rId2"/>
    <p:sldId id="276" r:id="rId3"/>
    <p:sldId id="278" r:id="rId4"/>
    <p:sldId id="277" r:id="rId5"/>
    <p:sldId id="296" r:id="rId6"/>
    <p:sldId id="265" r:id="rId7"/>
    <p:sldId id="264" r:id="rId8"/>
    <p:sldId id="266" r:id="rId9"/>
    <p:sldId id="274" r:id="rId10"/>
    <p:sldId id="271" r:id="rId11"/>
    <p:sldId id="301" r:id="rId12"/>
    <p:sldId id="30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91" autoAdjust="0"/>
  </p:normalViewPr>
  <p:slideViewPr>
    <p:cSldViewPr>
      <p:cViewPr varScale="1">
        <p:scale>
          <a:sx n="52" d="100"/>
          <a:sy n="52" d="100"/>
        </p:scale>
        <p:origin x="-1330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27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76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82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3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1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11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15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7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7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16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0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0" y="945640"/>
            <a:ext cx="9144000" cy="2197608"/>
            <a:chOff x="0" y="71414"/>
            <a:chExt cx="9144000" cy="2197608"/>
          </a:xfrm>
        </p:grpSpPr>
        <p:pic>
          <p:nvPicPr>
            <p:cNvPr id="8" name="Рисунок 3" descr="9001_rus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518" y="756872"/>
              <a:ext cx="572235" cy="58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4" descr="IQNet cert mark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967" y="728106"/>
              <a:ext cx="531837" cy="544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6" descr="ЛОГОТИП_НЗК_НОМЕРНОЙ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31" y="727046"/>
              <a:ext cx="571504" cy="67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578414"/>
              <a:ext cx="3581400" cy="0"/>
            </a:xfrm>
            <a:prstGeom prst="line">
              <a:avLst/>
            </a:prstGeom>
            <a:ln w="38100" cmpd="dbl">
              <a:solidFill>
                <a:srgbClr val="006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1447622"/>
              <a:ext cx="3581400" cy="0"/>
            </a:xfrm>
            <a:prstGeom prst="line">
              <a:avLst/>
            </a:prstGeom>
            <a:ln w="38100" cmpd="dbl">
              <a:solidFill>
                <a:srgbClr val="006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562600" y="608020"/>
              <a:ext cx="3581400" cy="0"/>
            </a:xfrm>
            <a:prstGeom prst="line">
              <a:avLst/>
            </a:prstGeom>
            <a:ln w="38100" cmpd="dbl">
              <a:solidFill>
                <a:srgbClr val="006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562600" y="1471252"/>
              <a:ext cx="3581400" cy="0"/>
            </a:xfrm>
            <a:prstGeom prst="line">
              <a:avLst/>
            </a:prstGeom>
            <a:ln w="38100" cmpd="dbl">
              <a:solidFill>
                <a:srgbClr val="006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 descr="BZ_VEBLIDER15_vik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022" y="734714"/>
              <a:ext cx="714380" cy="653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 descr="logo1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87134" y="71414"/>
              <a:ext cx="1813560" cy="2197608"/>
            </a:xfrm>
            <a:prstGeom prst="rect">
              <a:avLst/>
            </a:prstGeom>
          </p:spPr>
        </p:pic>
        <p:pic>
          <p:nvPicPr>
            <p:cNvPr id="17" name="Рисунок 16" descr="100 лучших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89138" y="772774"/>
              <a:ext cx="571504" cy="573530"/>
            </a:xfrm>
            <a:prstGeom prst="rect">
              <a:avLst/>
            </a:prstGeom>
          </p:spPr>
        </p:pic>
        <p:pic>
          <p:nvPicPr>
            <p:cNvPr id="18" name="Рисунок 17" descr="смк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35171" y="836607"/>
              <a:ext cx="642942" cy="357811"/>
            </a:xfrm>
            <a:prstGeom prst="rect">
              <a:avLst/>
            </a:prstGeom>
          </p:spPr>
        </p:pic>
        <p:pic>
          <p:nvPicPr>
            <p:cNvPr id="19" name="Рисунок 18" descr="ЛОГО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406" y="741856"/>
              <a:ext cx="471235" cy="554534"/>
            </a:xfrm>
            <a:prstGeom prst="rect">
              <a:avLst/>
            </a:prstGeom>
          </p:spPr>
        </p:pic>
        <p:pic>
          <p:nvPicPr>
            <p:cNvPr id="20" name="Рисунок 19" descr="Всероссийский реестр Книга почета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4308" y="785794"/>
              <a:ext cx="539547" cy="489072"/>
            </a:xfrm>
            <a:prstGeom prst="rect">
              <a:avLst/>
            </a:prstGeom>
          </p:spPr>
        </p:pic>
        <p:pic>
          <p:nvPicPr>
            <p:cNvPr id="21" name="Рисунок 20" descr="logo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97344" y="770611"/>
              <a:ext cx="642942" cy="581669"/>
            </a:xfrm>
            <a:prstGeom prst="rect">
              <a:avLst/>
            </a:prstGeom>
          </p:spPr>
        </p:pic>
        <p:pic>
          <p:nvPicPr>
            <p:cNvPr id="22" name="Рисунок 21" descr="качество-2016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4785" y="755606"/>
              <a:ext cx="451104" cy="509016"/>
            </a:xfrm>
            <a:prstGeom prst="rect">
              <a:avLst/>
            </a:prstGeom>
          </p:spPr>
        </p:pic>
        <p:pic>
          <p:nvPicPr>
            <p:cNvPr id="23" name="Рисунок 22" descr="Всероссийский конкурс ВОК в области социального менеджмента.png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1484" y="702404"/>
              <a:ext cx="639869" cy="642942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71406" y="71414"/>
            <a:ext cx="8929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МИНИСТЕРСТВО ЗДРАВООХРАНЕНИЯ СВЕРДЛОВСКОЙ ОБЛАСТИ</a:t>
            </a:r>
          </a:p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ГОСУДАРСТВЕННОЕ БЮДЖЕТНОЕ ПРОФЕССИОНАЛЬНОЕ ОБРАЗОВАТЕЛЬНОЕ УЧРЕЖДЕНИЕ «СВЕРДЛОВСКИЙ ОБЛАСТНОЙ МЕДИЦИНСКИЙ КОЛЛЕДЖ»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572132" y="785794"/>
            <a:ext cx="3429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дважды Лауреат премии Правительства Российской Федерации в области качества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-16446" y="3284984"/>
            <a:ext cx="9144000" cy="1357322"/>
          </a:xfrm>
          <a:prstGeom prst="rect">
            <a:avLst/>
          </a:prstGeom>
          <a:solidFill>
            <a:srgbClr val="006C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sz="28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Курс на здоровое питание 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</a:rPr>
              <a:t>  </a:t>
            </a:r>
            <a:endParaRPr lang="ru-RU" sz="2800" b="1" dirty="0">
              <a:solidFill>
                <a:schemeClr val="bg1"/>
              </a:solidFill>
              <a:latin typeface="Arial" pitchFamily="34" charset="0"/>
              <a:ea typeface="Tahoma" pitchFamily="34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85720" y="6189199"/>
            <a:ext cx="8720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i="1" dirty="0">
                <a:latin typeface="Arial" panose="020B0604020202020204" pitchFamily="34" charset="0"/>
              </a:rPr>
              <a:t>Сухой Лог, </a:t>
            </a:r>
            <a:r>
              <a:rPr lang="ru-RU" altLang="ru-RU" sz="1600" b="1" i="1" dirty="0" smtClean="0">
                <a:latin typeface="Arial" panose="020B0604020202020204" pitchFamily="34" charset="0"/>
              </a:rPr>
              <a:t>2023</a:t>
            </a:r>
            <a:endParaRPr lang="ru-RU" altLang="ru-RU" sz="1000" b="1" i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8092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02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6206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Чем опасен сахар??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92696"/>
            <a:ext cx="7886700" cy="548426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Сахара или сахариды – краткое общее название для всех простых углеводов. Они присутствуют в пищевых продуктах или образуются после переработки сложных углеводов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Иными словами, сахар – это не только сахарный песок, но и ряд других веществ, содержащихся в мёде, фруктах, овощах, злаках и даже молоке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Глюкоза является топливом. Которое питает мышцы и обеспечивает работу мозга. Любой приём пищи повышает уровень сахара в крови. Этот показатель постоянно меняется в течение дня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Необходимую для нормальной деятельности организма норму сахара нужно получать из природных источников: овощей, фруктов, круп, молока, орехов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3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35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Чем опасен сахар??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08720"/>
            <a:ext cx="7886700" cy="526824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Вреден именно избыток сахара. Постоянный его переизбыток провоцирует скачки глюкозы в крови, что в свою очередь может вызвать развитие сахарного диабета 2 типа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Сахара невозможно и не нужно исключать из своего рациона, они важны и полезны для здоровья, когда их потребление находится в пределах нормы</a:t>
            </a:r>
          </a:p>
        </p:txBody>
      </p:sp>
    </p:spTree>
    <p:extLst>
      <p:ext uri="{BB962C8B-B14F-4D97-AF65-F5344CB8AC3E}">
        <p14:creationId xmlns:p14="http://schemas.microsoft.com/office/powerpoint/2010/main" val="1356052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0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Политика РФ в сфере активного долголетия направлена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7903790" cy="496855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повышение качества жизни граждан старшего поколения (увеличение ожидаемой продолжительности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жизни до 67 лет) 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обретение большей самостоятельности и независимости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сохранение и укрепление здоровья (повышение доли граждан, систематически занимающихся физической культурой и спортом, до 55,0%)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расширение возможностей их участия в различных сферах жизни общества </a:t>
            </a:r>
          </a:p>
        </p:txBody>
      </p:sp>
    </p:spTree>
    <p:extLst>
      <p:ext uri="{BB962C8B-B14F-4D97-AF65-F5344CB8AC3E}">
        <p14:creationId xmlns:p14="http://schemas.microsoft.com/office/powerpoint/2010/main" val="2245747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65127"/>
            <a:ext cx="7111702" cy="5435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 в РФ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7903790" cy="5268243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Стратегия действий в интересах граждан старшего поколения в РФ до 2025 года</a:t>
            </a:r>
          </a:p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национальный проект «Демография» </a:t>
            </a:r>
          </a:p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федеральный проект «Старшее поколение»</a:t>
            </a:r>
          </a:p>
          <a:p>
            <a:pPr marL="0" indent="0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0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ulture.ru/storage/images/43bfed1b-2cc6-5717-92c5-1c8b1e80a34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" y="0"/>
            <a:ext cx="9111087" cy="70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7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9682960" cy="685800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0358"/>
            <a:ext cx="6197860" cy="643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3"/>
            <a:ext cx="7543750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фрукты не менее 400 г в день</a:t>
            </a:r>
          </a:p>
        </p:txBody>
      </p:sp>
      <p:pic>
        <p:nvPicPr>
          <p:cNvPr id="5" name="Объект 4" descr="https://avatars.mds.yandex.net/get-zen_doc/1565406/pub_5e2e7d658d5b5f00adca6390_5e2e89559c944600ba42d786/scale_12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3"/>
            <a:ext cx="6912768" cy="5760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 </a:t>
            </a:r>
          </a:p>
        </p:txBody>
      </p:sp>
      <p:pic>
        <p:nvPicPr>
          <p:cNvPr id="4" name="Объект 3" descr="http://andrologmed.ru/wp-content/uploads/8/5/9/859f64597261856ca264ee77876fb25f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7960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</TotalTime>
  <Words>287</Words>
  <Application>Microsoft Office PowerPoint</Application>
  <PresentationFormat>Экран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Политика РФ в сфере активного долголетия направлена </vt:lpstr>
      <vt:lpstr>Нормативные документы в РФ</vt:lpstr>
      <vt:lpstr>Презентация PowerPoint</vt:lpstr>
      <vt:lpstr>Презентация PowerPoint</vt:lpstr>
      <vt:lpstr>Презентация PowerPoint</vt:lpstr>
      <vt:lpstr>Овощи и фрукты не менее 400 г в день</vt:lpstr>
      <vt:lpstr>Витамины </vt:lpstr>
      <vt:lpstr>Презентация PowerPoint</vt:lpstr>
      <vt:lpstr>Чем опасен сахар??</vt:lpstr>
      <vt:lpstr>Чем опасен сахар??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Рявкина А.Г.</dc:creator>
  <cp:lastModifiedBy>KC</cp:lastModifiedBy>
  <cp:revision>73</cp:revision>
  <cp:lastPrinted>2020-11-24T12:58:35Z</cp:lastPrinted>
  <dcterms:created xsi:type="dcterms:W3CDTF">2020-07-22T19:40:56Z</dcterms:created>
  <dcterms:modified xsi:type="dcterms:W3CDTF">2023-12-22T08:05:36Z</dcterms:modified>
</cp:coreProperties>
</file>