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6" r:id="rId8"/>
    <p:sldId id="287" r:id="rId9"/>
    <p:sldId id="267" r:id="rId10"/>
    <p:sldId id="268" r:id="rId11"/>
    <p:sldId id="269" r:id="rId12"/>
    <p:sldId id="270" r:id="rId13"/>
    <p:sldId id="271" r:id="rId14"/>
    <p:sldId id="273" r:id="rId15"/>
    <p:sldId id="275" r:id="rId16"/>
    <p:sldId id="277" r:id="rId17"/>
    <p:sldId id="278" r:id="rId18"/>
    <p:sldId id="279" r:id="rId19"/>
    <p:sldId id="281" r:id="rId20"/>
    <p:sldId id="284" r:id="rId21"/>
    <p:sldId id="283" r:id="rId22"/>
    <p:sldId id="285" r:id="rId23"/>
    <p:sldId id="286" r:id="rId24"/>
    <p:sldId id="28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-71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6951-24C2-46C8-98F9-CD7AA8391CB6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72C-CD83-4223-9F16-68A79AA67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505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6951-24C2-46C8-98F9-CD7AA8391CB6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72C-CD83-4223-9F16-68A79AA67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97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6951-24C2-46C8-98F9-CD7AA8391CB6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72C-CD83-4223-9F16-68A79AA67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8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6951-24C2-46C8-98F9-CD7AA8391CB6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72C-CD83-4223-9F16-68A79AA67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6951-24C2-46C8-98F9-CD7AA8391CB6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72C-CD83-4223-9F16-68A79AA67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57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6951-24C2-46C8-98F9-CD7AA8391CB6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72C-CD83-4223-9F16-68A79AA67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18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6951-24C2-46C8-98F9-CD7AA8391CB6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72C-CD83-4223-9F16-68A79AA67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56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6951-24C2-46C8-98F9-CD7AA8391CB6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72C-CD83-4223-9F16-68A79AA67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8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6951-24C2-46C8-98F9-CD7AA8391CB6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72C-CD83-4223-9F16-68A79AA67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1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6951-24C2-46C8-98F9-CD7AA8391CB6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72C-CD83-4223-9F16-68A79AA67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45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6951-24C2-46C8-98F9-CD7AA8391CB6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72C-CD83-4223-9F16-68A79AA67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58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D6951-24C2-46C8-98F9-CD7AA8391CB6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0572C-CD83-4223-9F16-68A79AA67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92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8280"/>
            <a:ext cx="12192000" cy="72163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Социально-экологическая акция по охране озерка «Лебяжье»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10486768" cy="2687551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/>
              <a:t>Руководители работы:,</a:t>
            </a:r>
          </a:p>
          <a:p>
            <a:pPr algn="r"/>
            <a:r>
              <a:rPr lang="ru-RU" sz="1800" b="1" dirty="0" smtClean="0"/>
              <a:t>Литвинова Марина Юрьевна, учитель биологии</a:t>
            </a:r>
          </a:p>
          <a:p>
            <a:pPr algn="r"/>
            <a:r>
              <a:rPr lang="ru-RU" sz="1800" b="1" dirty="0" smtClean="0"/>
              <a:t>Михайлова Ольга Николаевна, педагог-организатор</a:t>
            </a:r>
          </a:p>
          <a:p>
            <a:pPr algn="r"/>
            <a:r>
              <a:rPr lang="ru-RU" sz="1800" b="1" dirty="0" smtClean="0"/>
              <a:t>МБОУ СОШ№ 6 город Сухой Лог Свердловской области 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5479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sus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092" y="420130"/>
            <a:ext cx="9373275" cy="5756833"/>
          </a:xfrm>
        </p:spPr>
      </p:pic>
    </p:spTree>
    <p:extLst>
      <p:ext uri="{BB962C8B-B14F-4D97-AF65-F5344CB8AC3E}">
        <p14:creationId xmlns:p14="http://schemas.microsoft.com/office/powerpoint/2010/main" val="180742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sus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7105135" cy="196472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Озерку мы помогаем – мусор дружно собираем.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46"/>
          <a:stretch/>
        </p:blipFill>
        <p:spPr>
          <a:xfrm>
            <a:off x="5234498" y="1210962"/>
            <a:ext cx="6806421" cy="5647038"/>
          </a:xfrm>
        </p:spPr>
      </p:pic>
    </p:spTree>
    <p:extLst>
      <p:ext uri="{BB962C8B-B14F-4D97-AF65-F5344CB8AC3E}">
        <p14:creationId xmlns:p14="http://schemas.microsoft.com/office/powerpoint/2010/main" val="138586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sus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09"/>
          <a:stretch/>
        </p:blipFill>
        <p:spPr>
          <a:xfrm>
            <a:off x="1655805" y="421980"/>
            <a:ext cx="9144000" cy="6003533"/>
          </a:xfrm>
        </p:spPr>
      </p:pic>
    </p:spTree>
    <p:extLst>
      <p:ext uri="{BB962C8B-B14F-4D97-AF65-F5344CB8AC3E}">
        <p14:creationId xmlns:p14="http://schemas.microsoft.com/office/powerpoint/2010/main" val="30325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sus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304" y="65665"/>
            <a:ext cx="3831182" cy="5457805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157" y="1569308"/>
            <a:ext cx="3521675" cy="5138995"/>
          </a:xfrm>
          <a:prstGeom prst="rect">
            <a:avLst/>
          </a:prstGeom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3694670" cy="5542005"/>
          </a:xfrm>
        </p:spPr>
      </p:pic>
    </p:spTree>
    <p:extLst>
      <p:ext uri="{BB962C8B-B14F-4D97-AF65-F5344CB8AC3E}">
        <p14:creationId xmlns:p14="http://schemas.microsoft.com/office/powerpoint/2010/main" val="19431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sus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993" y="0"/>
            <a:ext cx="6527007" cy="4351338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739080"/>
            <a:ext cx="6178378" cy="411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1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sus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993" y="2506662"/>
            <a:ext cx="6527007" cy="4351338"/>
          </a:xfrm>
        </p:spPr>
      </p:pic>
      <p:pic>
        <p:nvPicPr>
          <p:cNvPr id="1026" name="Picture 2" descr="D:\Фото\озерко2012\озерко 2012\IMG_412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8400" cy="468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94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4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«Наш богатый урожай»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375" y="1068779"/>
            <a:ext cx="8313129" cy="5542086"/>
          </a:xfrm>
        </p:spPr>
      </p:pic>
    </p:spTree>
    <p:extLst>
      <p:ext uri="{BB962C8B-B14F-4D97-AF65-F5344CB8AC3E}">
        <p14:creationId xmlns:p14="http://schemas.microsoft.com/office/powerpoint/2010/main" val="10957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515" y="0"/>
            <a:ext cx="3912973" cy="5869460"/>
          </a:xfrm>
        </p:spPr>
      </p:pic>
      <p:pic>
        <p:nvPicPr>
          <p:cNvPr id="3075" name="Picture 3" descr="D:\Фото\озерко2012\озерко 2012\IMG_414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865" y="2035332"/>
            <a:ext cx="6648576" cy="4584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63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sus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527007" cy="4351338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447" t="26766" r="30654" b="-2723"/>
          <a:stretch/>
        </p:blipFill>
        <p:spPr bwMode="auto">
          <a:xfrm>
            <a:off x="6263982" y="90153"/>
            <a:ext cx="5520187" cy="70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527007" cy="4351338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622" y="640253"/>
            <a:ext cx="3929448" cy="589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9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Агитация по охране озерка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358" y="1698172"/>
            <a:ext cx="7466333" cy="4977555"/>
          </a:xfrm>
        </p:spPr>
      </p:pic>
    </p:spTree>
    <p:extLst>
      <p:ext uri="{BB962C8B-B14F-4D97-AF65-F5344CB8AC3E}">
        <p14:creationId xmlns:p14="http://schemas.microsoft.com/office/powerpoint/2010/main" val="23901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84"/>
          <a:stretch/>
        </p:blipFill>
        <p:spPr>
          <a:xfrm>
            <a:off x="6440670" y="0"/>
            <a:ext cx="5751330" cy="4351338"/>
          </a:xfrm>
        </p:spPr>
      </p:pic>
      <p:pic>
        <p:nvPicPr>
          <p:cNvPr id="6147" name="Picture 3" descr="D:\Фото\озерко2012\озерко 2012\IMG_417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520778"/>
            <a:ext cx="6413156" cy="4337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03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us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176"/>
            <a:ext cx="6527007" cy="4351338"/>
          </a:xfrm>
        </p:spPr>
      </p:pic>
      <p:pic>
        <p:nvPicPr>
          <p:cNvPr id="7171" name="Picture 3" descr="D:\Фото\озерко2012\озерко 2012\IMG_418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2562" y="2508421"/>
            <a:ext cx="5799438" cy="4349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005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sus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2995" y="0"/>
            <a:ext cx="1236499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75" y="222421"/>
            <a:ext cx="4018535" cy="6027801"/>
          </a:xfrm>
        </p:spPr>
      </p:pic>
      <p:pic>
        <p:nvPicPr>
          <p:cNvPr id="8195" name="Picture 3" descr="D:\Фото\озерко2012\озерко 2012\IMG_418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0942" y="1037968"/>
            <a:ext cx="6606745" cy="4955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695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us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0"/>
            <a:ext cx="5486400" cy="36576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293"/>
          <a:stretch/>
        </p:blipFill>
        <p:spPr bwMode="auto">
          <a:xfrm>
            <a:off x="1" y="2463801"/>
            <a:ext cx="7112000" cy="393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22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sus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59493"/>
            <a:ext cx="10515600" cy="105032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Береги природу! Не загрязняй воду!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968314"/>
            <a:ext cx="10515600" cy="88968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Другим поколениям пригодится она!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492" y="1371600"/>
            <a:ext cx="7302843" cy="4483249"/>
          </a:xfrm>
        </p:spPr>
      </p:pic>
    </p:spTree>
    <p:extLst>
      <p:ext uri="{BB962C8B-B14F-4D97-AF65-F5344CB8AC3E}">
        <p14:creationId xmlns:p14="http://schemas.microsoft.com/office/powerpoint/2010/main" val="37506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993" y="0"/>
            <a:ext cx="6527007" cy="4351338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55556"/>
            <a:ext cx="6153665" cy="410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7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410" y="2640940"/>
            <a:ext cx="6325590" cy="421706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6115792" cy="407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sus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794" y="439387"/>
            <a:ext cx="8744410" cy="6176964"/>
          </a:xfrm>
        </p:spPr>
      </p:pic>
    </p:spTree>
    <p:extLst>
      <p:ext uri="{BB962C8B-B14F-4D97-AF65-F5344CB8AC3E}">
        <p14:creationId xmlns:p14="http://schemas.microsoft.com/office/powerpoint/2010/main" val="6956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us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Экологический десант на помощь озерку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496" y="1825624"/>
            <a:ext cx="7548563" cy="5032375"/>
          </a:xfrm>
        </p:spPr>
      </p:pic>
    </p:spTree>
    <p:extLst>
      <p:ext uri="{BB962C8B-B14F-4D97-AF65-F5344CB8AC3E}">
        <p14:creationId xmlns:p14="http://schemas.microsoft.com/office/powerpoint/2010/main" val="10213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sus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173" y="506628"/>
            <a:ext cx="9459774" cy="5707406"/>
          </a:xfrm>
        </p:spPr>
      </p:pic>
    </p:spTree>
    <p:extLst>
      <p:ext uri="{BB962C8B-B14F-4D97-AF65-F5344CB8AC3E}">
        <p14:creationId xmlns:p14="http://schemas.microsoft.com/office/powerpoint/2010/main" val="3618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sus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454" y="308918"/>
            <a:ext cx="9544190" cy="6116595"/>
          </a:xfrm>
        </p:spPr>
      </p:pic>
    </p:spTree>
    <p:extLst>
      <p:ext uri="{BB962C8B-B14F-4D97-AF65-F5344CB8AC3E}">
        <p14:creationId xmlns:p14="http://schemas.microsoft.com/office/powerpoint/2010/main" val="30198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sus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28" y="395416"/>
            <a:ext cx="10181967" cy="5931243"/>
          </a:xfrm>
        </p:spPr>
      </p:pic>
    </p:spTree>
    <p:extLst>
      <p:ext uri="{BB962C8B-B14F-4D97-AF65-F5344CB8AC3E}">
        <p14:creationId xmlns:p14="http://schemas.microsoft.com/office/powerpoint/2010/main" val="358476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65</Words>
  <Application>Microsoft Office PowerPoint</Application>
  <PresentationFormat>Произвольный</PresentationFormat>
  <Paragraphs>11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Социально-экологическая акция по охране озерка «Лебяжье»</vt:lpstr>
      <vt:lpstr>Агитация по охране озерка</vt:lpstr>
      <vt:lpstr>Презентация PowerPoint</vt:lpstr>
      <vt:lpstr>Презентация PowerPoint</vt:lpstr>
      <vt:lpstr>Презентация PowerPoint</vt:lpstr>
      <vt:lpstr>Экологический десант на помощь озерку</vt:lpstr>
      <vt:lpstr>Презентация PowerPoint</vt:lpstr>
      <vt:lpstr>Презентация PowerPoint</vt:lpstr>
      <vt:lpstr>Презентация PowerPoint</vt:lpstr>
      <vt:lpstr>Презентация PowerPoint</vt:lpstr>
      <vt:lpstr>Озерку мы помогаем – мусор дружно собираем.</vt:lpstr>
      <vt:lpstr>Презентация PowerPoint</vt:lpstr>
      <vt:lpstr>Презентация PowerPoint</vt:lpstr>
      <vt:lpstr>Презентация PowerPoint</vt:lpstr>
      <vt:lpstr>Презентация PowerPoint</vt:lpstr>
      <vt:lpstr>«Наш богатый урожай»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Береги природу! Не загрязняй воду!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Администратор</cp:lastModifiedBy>
  <cp:revision>37</cp:revision>
  <dcterms:created xsi:type="dcterms:W3CDTF">2016-04-11T04:08:36Z</dcterms:created>
  <dcterms:modified xsi:type="dcterms:W3CDTF">2018-09-29T03:29:35Z</dcterms:modified>
</cp:coreProperties>
</file>